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ADEC8-9F12-4E66-B011-1C4665422143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F0524-4EC3-4547-8326-9D5FF21D05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www.allday.ru</a:t>
            </a:r>
            <a:r>
              <a:rPr lang="ru-RU" dirty="0" smtClean="0"/>
              <a:t> – клипарты фруктов</a:t>
            </a:r>
          </a:p>
          <a:p>
            <a:r>
              <a:rPr lang="en-US" dirty="0" smtClean="0"/>
              <a:t>www.kid.ru</a:t>
            </a:r>
            <a:r>
              <a:rPr lang="ru-RU" dirty="0" smtClean="0"/>
              <a:t> – клипарт корзина</a:t>
            </a:r>
          </a:p>
          <a:p>
            <a:r>
              <a:rPr lang="en-US" dirty="0" smtClean="0"/>
              <a:t>www.diforum.ru</a:t>
            </a:r>
            <a:r>
              <a:rPr lang="ru-RU" dirty="0" smtClean="0"/>
              <a:t> – клипарт чучело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F0524-4EC3-4547-8326-9D5FF21D05F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gif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17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5" Type="http://schemas.openxmlformats.org/officeDocument/2006/relationships/image" Target="../media/image13.gif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Relationship Id="rId1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Технологический прием «Копилка»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3886200"/>
            <a:ext cx="4214842" cy="17526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Автор: Черных О.А.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607220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Барнаул 2009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Чучело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984"/>
            <a:ext cx="4214842" cy="3427634"/>
          </a:xfrm>
          <a:prstGeom prst="rect">
            <a:avLst/>
          </a:prstGeom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/>
          <a:srcRect t="35000"/>
          <a:stretch>
            <a:fillRect/>
          </a:stretch>
        </p:blipFill>
        <p:spPr bwMode="auto">
          <a:xfrm>
            <a:off x="-500098" y="4071948"/>
            <a:ext cx="10001320" cy="314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6" name="Рисунок 35" descr="Корзина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0" y="2362200"/>
            <a:ext cx="4286250" cy="4495800"/>
          </a:xfrm>
          <a:prstGeom prst="rect">
            <a:avLst/>
          </a:prstGeom>
        </p:spPr>
      </p:pic>
      <p:pic>
        <p:nvPicPr>
          <p:cNvPr id="22" name="Рисунок 21" descr="Капуста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695520">
            <a:off x="0" y="2643182"/>
            <a:ext cx="2020250" cy="2255739"/>
          </a:xfrm>
          <a:prstGeom prst="rect">
            <a:avLst/>
          </a:prstGeom>
        </p:spPr>
      </p:pic>
      <p:pic>
        <p:nvPicPr>
          <p:cNvPr id="19" name="Рисунок 18" descr="Банан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40586">
            <a:off x="1638960" y="3290307"/>
            <a:ext cx="1647825" cy="1619250"/>
          </a:xfrm>
          <a:prstGeom prst="rect">
            <a:avLst/>
          </a:prstGeom>
        </p:spPr>
      </p:pic>
      <p:pic>
        <p:nvPicPr>
          <p:cNvPr id="25" name="Рисунок 24" descr="Редис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4612" y="3286124"/>
            <a:ext cx="1950272" cy="1666992"/>
          </a:xfrm>
          <a:prstGeom prst="rect">
            <a:avLst/>
          </a:prstGeom>
        </p:spPr>
      </p:pic>
      <p:pic>
        <p:nvPicPr>
          <p:cNvPr id="24" name="Рисунок 23" descr="Морковка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481535">
            <a:off x="-40942" y="4495385"/>
            <a:ext cx="2276502" cy="667001"/>
          </a:xfrm>
          <a:prstGeom prst="rect">
            <a:avLst/>
          </a:prstGeom>
        </p:spPr>
      </p:pic>
      <p:pic>
        <p:nvPicPr>
          <p:cNvPr id="21" name="Рисунок 20" descr="Груша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403286">
            <a:off x="1544739" y="4186389"/>
            <a:ext cx="806657" cy="1111394"/>
          </a:xfrm>
          <a:prstGeom prst="rect">
            <a:avLst/>
          </a:prstGeom>
        </p:spPr>
      </p:pic>
      <p:pic>
        <p:nvPicPr>
          <p:cNvPr id="28" name="Рисунок 27" descr="Помидор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894416">
            <a:off x="2559694" y="4509285"/>
            <a:ext cx="803738" cy="904870"/>
          </a:xfrm>
          <a:prstGeom prst="rect">
            <a:avLst/>
          </a:prstGeom>
        </p:spPr>
      </p:pic>
      <p:pic>
        <p:nvPicPr>
          <p:cNvPr id="26" name="Рисунок 25" descr="Яблоко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43306" y="4429132"/>
            <a:ext cx="902014" cy="926727"/>
          </a:xfrm>
          <a:prstGeom prst="rect">
            <a:avLst/>
          </a:prstGeom>
        </p:spPr>
      </p:pic>
      <p:pic>
        <p:nvPicPr>
          <p:cNvPr id="27" name="Рисунок 26" descr="Картофель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6396034">
            <a:off x="535950" y="4869012"/>
            <a:ext cx="928694" cy="1214446"/>
          </a:xfrm>
          <a:prstGeom prst="rect">
            <a:avLst/>
          </a:prstGeom>
        </p:spPr>
      </p:pic>
      <p:pic>
        <p:nvPicPr>
          <p:cNvPr id="29" name="Рисунок 28" descr="Абрикос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412469">
            <a:off x="1840873" y="4942015"/>
            <a:ext cx="1071570" cy="1005117"/>
          </a:xfrm>
          <a:prstGeom prst="rect">
            <a:avLst/>
          </a:prstGeom>
        </p:spPr>
      </p:pic>
      <p:pic>
        <p:nvPicPr>
          <p:cNvPr id="23" name="Рисунок 22" descr="Лук.gi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60512">
            <a:off x="2516680" y="5270621"/>
            <a:ext cx="1003528" cy="1240583"/>
          </a:xfrm>
          <a:prstGeom prst="rect">
            <a:avLst/>
          </a:prstGeom>
        </p:spPr>
      </p:pic>
      <p:pic>
        <p:nvPicPr>
          <p:cNvPr id="20" name="Рисунок 19" descr="Киви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14744" y="5572140"/>
            <a:ext cx="928694" cy="915036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285720" y="5857892"/>
            <a:ext cx="1928826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ЕЩЁ!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-22332"/>
            <a:ext cx="8215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Набери корзинку фруктов!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" name="Рисунок 29" descr="Часть корзины.gif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57750" y="2362200"/>
            <a:ext cx="4286250" cy="4495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3.33333E-6 -0.16667 C 3.33333E-6 -0.24144 0.10955 -0.33333 0.19861 -0.33333 L 0.39739 -0.33333 " pathEditMode="relative" rAng="0" ptsTypes="FfFF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13351 -0.15023 C 0.16163 -0.18426 0.20347 -0.20301 0.24705 -0.20301 C 0.29688 -0.20301 0.33663 -0.18426 0.36476 -0.15023 L 0.49844 3.33333E-6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67  C 0 -0.24133  0.069 -0.33333  0.125 -0.33333  L 0.25 -0.33333  E" pathEditMode="relative" ptsTypes="">
                                      <p:cBhvr>
                                        <p:cTn id="9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67  C 0 -0.24133  0.069 -0.33333  0.125 -0.33333  L 0.25 -0.33333  E" pathEditMode="relative" ptsTypes="">
                                      <p:cBhvr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14861 -0.09514 C 0.17986 -0.11667 0.22639 -0.12848 0.275 -0.12848 C 0.33038 -0.12848 0.37448 -0.11667 0.40573 -0.09514 L 0.55469 4.81481E-6 " pathEditMode="relative" rAng="0" ptsTypes="FffFF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-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67  C 0 -0.24133  0.069 -0.33333  0.125 -0.33333  L 0.25 -0.33333  E" pathEditMode="relative" ptsTypes="">
                                      <p:cBhvr>
                                        <p:cTn id="1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67 -0.05333  C 0.081 -0.06533  0.102 -0.072  0.124 -0.072  C 0.149 -0.072  0.169 -0.06533  0.183 -0.05333  L 0.25 0  E" pathEditMode="relative" ptsTypes="">
                                      <p:cBhvr>
                                        <p:cTn id="1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67  C 0 -0.24133  0.069 -0.33333  0.125 -0.33333  L 0.25 -0.33333  E" pathEditMode="relative" ptsTypes="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0.13177 -0.13194 C 0.15954 -0.16181 0.20086 -0.17824 0.24392 -0.17824 C 0.29323 -0.17824 0.33246 -0.16181 0.36024 -0.13194 L 0.49218 0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67  C 0 -0.24133  0.069 -0.33333  0.125 -0.33333  L 0.25 -0.33333  E" pathEditMode="relative" ptsTypes="">
                                      <p:cBhvr>
                                        <p:cTn id="1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06407 -0.24908 C 0.07761 -0.30533 0.09792 -0.33611 0.11875 -0.33611 C 0.14271 -0.33611 0.16198 -0.30533 0.17553 -0.24908 L 0.23994 3.33333E-6 " pathEditMode="relative" rAng="0" ptsTypes="FffFF">
                                      <p:cBhvr>
                                        <p:cTn id="1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31</Words>
  <PresentationFormat>Экран (4:3)</PresentationFormat>
  <Paragraphs>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Технологический прием «Копилка»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Технологический прием «Копилка»</dc:title>
  <cp:lastModifiedBy>Black</cp:lastModifiedBy>
  <cp:revision>32</cp:revision>
  <dcterms:modified xsi:type="dcterms:W3CDTF">2009-12-08T12:12:40Z</dcterms:modified>
</cp:coreProperties>
</file>